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8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09A6-2407-4A00-9FFE-525F3975D737}" type="datetimeFigureOut">
              <a:rPr lang="x-none" smtClean="0"/>
              <a:pPr/>
              <a:t>19.10.2021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6A5BE6A-3981-4041-9AB1-064DC14218E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460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09A6-2407-4A00-9FFE-525F3975D737}" type="datetimeFigureOut">
              <a:rPr lang="x-none" smtClean="0"/>
              <a:pPr/>
              <a:t>19.10.2021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A5BE6A-3981-4041-9AB1-064DC14218E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1171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09A6-2407-4A00-9FFE-525F3975D737}" type="datetimeFigureOut">
              <a:rPr lang="x-none" smtClean="0"/>
              <a:pPr/>
              <a:t>19.10.2021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A5BE6A-3981-4041-9AB1-064DC14218E5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8652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09A6-2407-4A00-9FFE-525F3975D737}" type="datetimeFigureOut">
              <a:rPr lang="x-none" smtClean="0"/>
              <a:pPr/>
              <a:t>19.10.2021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A5BE6A-3981-4041-9AB1-064DC14218E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62143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09A6-2407-4A00-9FFE-525F3975D737}" type="datetimeFigureOut">
              <a:rPr lang="x-none" smtClean="0"/>
              <a:pPr/>
              <a:t>19.10.2021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A5BE6A-3981-4041-9AB1-064DC14218E5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8752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09A6-2407-4A00-9FFE-525F3975D737}" type="datetimeFigureOut">
              <a:rPr lang="x-none" smtClean="0"/>
              <a:pPr/>
              <a:t>19.10.2021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A5BE6A-3981-4041-9AB1-064DC14218E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49621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09A6-2407-4A00-9FFE-525F3975D737}" type="datetimeFigureOut">
              <a:rPr lang="x-none" smtClean="0"/>
              <a:pPr/>
              <a:t>19.10.2021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BE6A-3981-4041-9AB1-064DC14218E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07909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09A6-2407-4A00-9FFE-525F3975D737}" type="datetimeFigureOut">
              <a:rPr lang="x-none" smtClean="0"/>
              <a:pPr/>
              <a:t>19.10.2021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BE6A-3981-4041-9AB1-064DC14218E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035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09A6-2407-4A00-9FFE-525F3975D737}" type="datetimeFigureOut">
              <a:rPr lang="x-none" smtClean="0"/>
              <a:pPr/>
              <a:t>19.10.2021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BE6A-3981-4041-9AB1-064DC14218E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462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09A6-2407-4A00-9FFE-525F3975D737}" type="datetimeFigureOut">
              <a:rPr lang="x-none" smtClean="0"/>
              <a:pPr/>
              <a:t>19.10.2021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A5BE6A-3981-4041-9AB1-064DC14218E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843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09A6-2407-4A00-9FFE-525F3975D737}" type="datetimeFigureOut">
              <a:rPr lang="x-none" smtClean="0"/>
              <a:pPr/>
              <a:t>19.10.2021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6A5BE6A-3981-4041-9AB1-064DC14218E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7954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09A6-2407-4A00-9FFE-525F3975D737}" type="datetimeFigureOut">
              <a:rPr lang="x-none" smtClean="0"/>
              <a:pPr/>
              <a:t>19.10.2021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6A5BE6A-3981-4041-9AB1-064DC14218E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6593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09A6-2407-4A00-9FFE-525F3975D737}" type="datetimeFigureOut">
              <a:rPr lang="x-none" smtClean="0"/>
              <a:pPr/>
              <a:t>19.10.2021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BE6A-3981-4041-9AB1-064DC14218E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0485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09A6-2407-4A00-9FFE-525F3975D737}" type="datetimeFigureOut">
              <a:rPr lang="x-none" smtClean="0"/>
              <a:pPr/>
              <a:t>19.10.2021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BE6A-3981-4041-9AB1-064DC14218E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16102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09A6-2407-4A00-9FFE-525F3975D737}" type="datetimeFigureOut">
              <a:rPr lang="x-none" smtClean="0"/>
              <a:pPr/>
              <a:t>19.10.2021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BE6A-3981-4041-9AB1-064DC14218E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280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09A6-2407-4A00-9FFE-525F3975D737}" type="datetimeFigureOut">
              <a:rPr lang="x-none" smtClean="0"/>
              <a:pPr/>
              <a:t>19.10.2021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A5BE6A-3981-4041-9AB1-064DC14218E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2925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709A6-2407-4A00-9FFE-525F3975D737}" type="datetimeFigureOut">
              <a:rPr lang="x-none" smtClean="0"/>
              <a:pPr/>
              <a:t>19.10.2021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6A5BE6A-3981-4041-9AB1-064DC14218E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871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us02web.zoom.us/j/82296641460?pwd=d0RoVWl2TEpFdGZyRFF4Yk9rTDc3dz0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53B4D-8B19-4D00-88CD-981BC200C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CDA9D01-FD7A-486E-A3CE-D0DBEDE89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944"/>
            <a:ext cx="12192000" cy="702283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F2A9971-3A96-4CE9-A8BF-BE276DFD5D81}"/>
              </a:ext>
            </a:extLst>
          </p:cNvPr>
          <p:cNvSpPr/>
          <p:nvPr/>
        </p:nvSpPr>
        <p:spPr>
          <a:xfrm>
            <a:off x="2462777" y="0"/>
            <a:ext cx="6028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x-none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43FFBF8-6428-4C65-9A66-46092EAF71CA}"/>
              </a:ext>
            </a:extLst>
          </p:cNvPr>
          <p:cNvSpPr/>
          <p:nvPr/>
        </p:nvSpPr>
        <p:spPr>
          <a:xfrm>
            <a:off x="846163" y="2593076"/>
            <a:ext cx="8720918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i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Жамбыл </a:t>
            </a:r>
            <a:r>
              <a:rPr lang="ru-RU" b="1" i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Жабаевтың</a:t>
            </a:r>
            <a:r>
              <a:rPr lang="ru-RU" b="1" i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175 </a:t>
            </a:r>
            <a:r>
              <a:rPr lang="ru-RU" b="1" i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жылдығына</a:t>
            </a:r>
            <a:r>
              <a:rPr lang="ru-RU" b="1" i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endParaRPr lang="ru-RU" b="1" i="1" dirty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u="sng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u="sng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Даланың</a:t>
            </a:r>
            <a:r>
              <a:rPr lang="ru-RU" sz="2000" b="1" u="sng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дархан</a:t>
            </a:r>
            <a:r>
              <a:rPr lang="ru-RU" sz="2000" b="1" u="sng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данасы</a:t>
            </a:r>
            <a:r>
              <a:rPr lang="ru-RU" sz="2000" b="1" u="sng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Жамбыл бабам</a:t>
            </a:r>
            <a:r>
              <a:rPr lang="ru-RU" sz="2000" b="1" u="sng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атты</a:t>
            </a:r>
            <a:r>
              <a:rPr lang="en-US" sz="2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</a:t>
            </a:r>
            <a:r>
              <a:rPr lang="ru-RU" sz="2400" b="1" i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</a:t>
            </a:r>
          </a:p>
          <a:p>
            <a:pPr algn="ctr"/>
            <a:r>
              <a:rPr lang="ru-RU" b="1" i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курс, </a:t>
            </a:r>
            <a:r>
              <a:rPr lang="ru-RU" b="1" i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орыс</a:t>
            </a:r>
            <a:r>
              <a:rPr lang="ru-RU" b="1" i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бөлімі</a:t>
            </a:r>
            <a:r>
              <a:rPr lang="ru-RU" b="1" i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студенттері</a:t>
            </a:r>
            <a:r>
              <a:rPr lang="ru-RU" b="1" i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b="1" i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i="1" dirty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395B575-BD3C-4700-A08A-6CCC13542033}"/>
              </a:ext>
            </a:extLst>
          </p:cNvPr>
          <p:cNvSpPr/>
          <p:nvPr/>
        </p:nvSpPr>
        <p:spPr>
          <a:xfrm>
            <a:off x="294468" y="5434283"/>
            <a:ext cx="458749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501E72-51BB-457F-8F09-1C33CAF2856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154" y="5577439"/>
            <a:ext cx="1097796" cy="5488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775BCA5-2FDE-436B-BC66-55ECD411182B}"/>
              </a:ext>
            </a:extLst>
          </p:cNvPr>
          <p:cNvSpPr/>
          <p:nvPr/>
        </p:nvSpPr>
        <p:spPr>
          <a:xfrm>
            <a:off x="1420104" y="5522669"/>
            <a:ext cx="40253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dirty="0" smtClean="0"/>
              <a:t>Сілтеме:</a:t>
            </a:r>
            <a:r>
              <a:rPr lang="en-US" sz="1400" dirty="0" smtClean="0"/>
              <a:t> </a:t>
            </a:r>
            <a:r>
              <a:rPr lang="kk-KZ" sz="1400" u="sng" dirty="0" smtClean="0">
                <a:hlinkClick r:id="rId4"/>
              </a:rPr>
              <a:t>https</a:t>
            </a:r>
            <a:r>
              <a:rPr lang="kk-KZ" sz="1400" u="sng" dirty="0">
                <a:hlinkClick r:id="rId4"/>
              </a:rPr>
              <a:t>://us02web.zoom.us/j/82296641460?pwd=d0RoVWl2TEpFdGZyRFF4Yk9rTDc3dz09</a:t>
            </a:r>
            <a:endParaRPr lang="ru-RU" sz="1400" dirty="0"/>
          </a:p>
          <a:p>
            <a:r>
              <a:rPr lang="en-US" sz="1400" dirty="0" smtClean="0"/>
              <a:t> </a:t>
            </a:r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Идентификатор:822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9664 1460</a:t>
            </a:r>
          </a:p>
          <a:p>
            <a:r>
              <a:rPr lang="ru-RU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Байланысу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коды:743747</a:t>
            </a:r>
          </a:p>
          <a:p>
            <a:r>
              <a:rPr lang="kk-KZ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Басталуы: 22.10.21. Сағ: 11-30</a:t>
            </a:r>
            <a:endParaRPr 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CECCCB3-357D-4D3A-AF2A-66235CD312F2}"/>
              </a:ext>
            </a:extLst>
          </p:cNvPr>
          <p:cNvSpPr/>
          <p:nvPr/>
        </p:nvSpPr>
        <p:spPr>
          <a:xfrm>
            <a:off x="846162" y="0"/>
            <a:ext cx="8855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Абылай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хан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қатынастар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әлем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тілдері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университеті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филологиясы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кафедрасы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 тілді дамыту орталығы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жаңғыру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даму»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DF5AC6-5B47-4961-8986-977F43AAC0A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4468" y="558081"/>
            <a:ext cx="1803270" cy="15440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3472" y="337874"/>
            <a:ext cx="2510476" cy="204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65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D601BE4-E36A-455D-AC68-2D276FCE041F}"/>
              </a:ext>
            </a:extLst>
          </p:cNvPr>
          <p:cNvSpPr/>
          <p:nvPr/>
        </p:nvSpPr>
        <p:spPr>
          <a:xfrm>
            <a:off x="2210938" y="513002"/>
            <a:ext cx="6123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кезең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Жыр 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алыбы 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Жамбылым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өзге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тілді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білімгерлері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226D48-95E7-4F4C-9D80-41E3043C500B}"/>
              </a:ext>
            </a:extLst>
          </p:cNvPr>
          <p:cNvSpPr/>
          <p:nvPr/>
        </p:nvSpPr>
        <p:spPr>
          <a:xfrm>
            <a:off x="1236955" y="1480498"/>
            <a:ext cx="7097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113">
              <a:tabLst>
                <a:tab pos="1077913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Жамбыл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өлеңдерін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нақышына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мәнерлеп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900113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заңдылықтарды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өлеңді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40B831-7C0D-4D77-85DD-922C4B92E954}"/>
              </a:ext>
            </a:extLst>
          </p:cNvPr>
          <p:cNvSpPr/>
          <p:nvPr/>
        </p:nvSpPr>
        <p:spPr>
          <a:xfrm>
            <a:off x="2210937" y="1111166"/>
            <a:ext cx="6123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кезеңге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қойылатын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C57F9D-3FCF-4BCA-B4F7-2CBBA970F781}"/>
              </a:ext>
            </a:extLst>
          </p:cNvPr>
          <p:cNvSpPr/>
          <p:nvPr/>
        </p:nvSpPr>
        <p:spPr>
          <a:xfrm>
            <a:off x="2210935" y="3282547"/>
            <a:ext cx="6987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білімгерлер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Далалық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мәдениеттің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Гомері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минуттан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аспайтын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бейнежазба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AD3A974-2049-4BE1-88D0-3A2C579848FA}"/>
              </a:ext>
            </a:extLst>
          </p:cNvPr>
          <p:cNvSpPr/>
          <p:nvPr/>
        </p:nvSpPr>
        <p:spPr>
          <a:xfrm>
            <a:off x="2210935" y="2403828"/>
            <a:ext cx="6123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кезең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Далалық мәдениеттің Гомері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25486CF-9BF9-4278-BCB5-82E2130B239C}"/>
              </a:ext>
            </a:extLst>
          </p:cNvPr>
          <p:cNvSpPr/>
          <p:nvPr/>
        </p:nvSpPr>
        <p:spPr>
          <a:xfrm>
            <a:off x="2210935" y="2955384"/>
            <a:ext cx="9092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кезеңге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қойылатын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талап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AB7C6BB-C745-4519-975F-AAE9CB30549A}"/>
              </a:ext>
            </a:extLst>
          </p:cNvPr>
          <p:cNvSpPr/>
          <p:nvPr/>
        </p:nvSpPr>
        <p:spPr>
          <a:xfrm>
            <a:off x="2210934" y="4116502"/>
            <a:ext cx="74789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</a:t>
            </a:r>
            <a:r>
              <a:rPr lang="ru-RU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жеңімпаздарын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марапаттау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Жеңімпаздарға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жүлде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1, 2, 3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Жеңімпаздар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мақтау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қағаздармен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хаттармен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сыйлықтармен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марапатталады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Нұрмышева Ш.А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87471366178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nurmysheva75@mail.ru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Сұлтанова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Б.М.,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87078308917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bibigul-sultanova@mail.ru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FCBA0D-ED7B-4718-A743-5E048871E0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" y="38347"/>
            <a:ext cx="2210938" cy="20557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832" y="269700"/>
            <a:ext cx="2554445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8688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610</TotalTime>
  <Words>181</Words>
  <Application>Microsoft Office PowerPoint</Application>
  <PresentationFormat>Широкоэкранный</PresentationFormat>
  <Paragraphs>28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Қазақ ұлттық қыздар педагогикалық  университеті  Филология және әлем тілдері факультеті  Қазақ тіл білімінің теориясы мен әдістемелік кафедрасы</dc:title>
  <dc:creator>Аяжан Канлиева</dc:creator>
  <cp:lastModifiedBy>Пользователь</cp:lastModifiedBy>
  <cp:revision>51</cp:revision>
  <dcterms:created xsi:type="dcterms:W3CDTF">2020-09-03T16:23:41Z</dcterms:created>
  <dcterms:modified xsi:type="dcterms:W3CDTF">2021-10-19T09:31:09Z</dcterms:modified>
</cp:coreProperties>
</file>